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Retail Analytics for Store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machine learning and advanced analytics to optimize store performance, forecast demand, and enhance customer experience through intelligent segmentation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270" y="499943"/>
            <a:ext cx="9903262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Implementation &amp; Real-World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270" y="1522571"/>
            <a:ext cx="4657249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Strategy Framework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6270" y="2045256"/>
            <a:ext cx="783717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Optimization: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Tailored management strategies for each store segment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6270" y="2399705"/>
            <a:ext cx="783717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Personalization: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Targeted campaigns based on customer segmentation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6270" y="2754154"/>
            <a:ext cx="783717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Economic Integration: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External factor incorporation for robust forecasting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6270" y="3108603"/>
            <a:ext cx="783717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Monitoring: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Continuous evaluation of segmentation quality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6270" y="3563064"/>
            <a:ext cx="7837170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integrated approach transforms retail operations through data-driven decision making and measurable business outcomes.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4687" y="1545193"/>
            <a:ext cx="5076944" cy="507694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924687" y="6826568"/>
            <a:ext cx="5076944" cy="1354217"/>
          </a:xfrm>
          <a:prstGeom prst="roundRect">
            <a:avLst>
              <a:gd name="adj" fmla="val 2014"/>
            </a:avLst>
          </a:prstGeom>
          <a:solidFill>
            <a:srgbClr val="FDC4C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95" y="7100292"/>
            <a:ext cx="227171" cy="1818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515475" y="7053739"/>
            <a:ext cx="4304348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Pilot implementation with A/B testing to validate model performance and business impact.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77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Strategic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Objectives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store performance through data-driven insights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demand with machine learning precision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customer experience via targeted segmentation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personalized marketing strategies at scale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140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analytics initiative leverages multiple data science techniques to transform retail operations and drive measurable business outcomes.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Anomaly Detection Framework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8883"/>
            <a:ext cx="3664744" cy="3112889"/>
          </a:xfrm>
          <a:prstGeom prst="roundRect">
            <a:avLst>
              <a:gd name="adj" fmla="val 109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5697"/>
            <a:ext cx="2897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Pattern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6115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unusual sales patterns across stores and departments using statistical thresholds and machine learning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71569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Root Cause Investigation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6044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potential causes including holidays, markdowns, and economic indicators to understand anomaly 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55400"/>
            <a:ext cx="3553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 Enhancement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458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anomaly handling strategies through data cleaning, normalization, and imputation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7912537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Time-Based Analytics &amp; Seasonal Intelligence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286964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Temporal Analysis Methods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2446" y="1679138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Rolling Statistics: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Calculate moving averages and standard deviations to track variations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2446" y="1970127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Exponential Smoothing: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Apply EMA techniques for trend identification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2446" y="2261116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Detection: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Identify holiday effects and cyclical patterns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4867" y="1250037"/>
            <a:ext cx="260639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Implementation Strategy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04867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dynamic thresholds and visual cues to highlight significant deviations from smoothed baseline values, enabling proactive anomaly detection.</a:t>
            </a:r>
            <a:endParaRPr lang="en-US" sz="11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867" y="2324695"/>
            <a:ext cx="6610707" cy="6610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Engineering &amp; Feature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56798"/>
            <a:ext cx="36647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131106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approach to MarkDown data gaps using advanced imputation techniques and domain expertise.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56798"/>
            <a:ext cx="3664863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62152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predictive features incorporating store size, regional factors, and economic indicators.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999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 Implementation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using barplots, line charts, violin plots, and correlation matrices for pattern discovery.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7670"/>
            <a:ext cx="6173272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 Excellence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969" y="1238369"/>
            <a:ext cx="294560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K-Means Clustering Analysis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16969" y="1662946"/>
            <a:ext cx="5222319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unsupervised machine learning to segment stores and departments based on sales patterns and regional characteristics.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516969" y="2301716"/>
            <a:ext cx="5222319" cy="863918"/>
          </a:xfrm>
          <a:prstGeom prst="roundRect">
            <a:avLst>
              <a:gd name="adj" fmla="val 2565"/>
            </a:avLst>
          </a:prstGeom>
          <a:solidFill>
            <a:srgbClr val="183A1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07" y="2524720"/>
            <a:ext cx="184547" cy="1476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6791" y="2486263"/>
            <a:ext cx="4594860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Metric: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Silhouette score evaluation determined optimal cluster count of 4 for both store and department segments.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155894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84" y="1293733"/>
            <a:ext cx="2215634" cy="22156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141250" y="3693914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Clusters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107192" y="4072295"/>
            <a:ext cx="391453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segments identified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11255097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87" y="1293733"/>
            <a:ext cx="2215634" cy="22156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240333" y="3693914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Department Groups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10206276" y="4072295"/>
            <a:ext cx="391465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 clusters created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9205436" y="5564029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0.85</a:t>
            </a:r>
            <a:endParaRPr lang="en-US" sz="2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126" y="4640937"/>
            <a:ext cx="2215634" cy="22156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190792" y="7041118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Silhouette Score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8156734" y="7419499"/>
            <a:ext cx="391453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 segmentation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10510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Segment Personalization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440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838920"/>
            <a:ext cx="6346984" cy="680442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746177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Space Retailers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Sizeable luxury stores targeting high-value customers with premium product positioning and exclusive experiences.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808440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1838920"/>
            <a:ext cx="6347103" cy="680442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2746177"/>
            <a:ext cx="294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Value-Oriented Stores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approach combining quality products with competitive pricing to serve price-conscious shoppers.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3068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Budget-Friendly Stores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Cost-focused operations emphasizing volume sales and essential products for budget-conscious consumers.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3423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Compact Elegance Stores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Smaller footprint locations offering curated selections with emphasis on convenience and targeted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758070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Market Basket Analysis &amp; Cross-Selling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396120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Apriori Algorithm Implementation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6621" y="1885474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association rule mining to identify product relationships and cross-selling opportunities within departments.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621" y="2572583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purchase patterns across product categories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621" y="2899291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frequently bought together items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621" y="3225998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strategic cross-selling recommendations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actionable insights for product placement and promotional strategies despite limited individual transaction data.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43" y="571976"/>
            <a:ext cx="7691914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Demand Forecasting Model Portfolio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443" y="2179677"/>
            <a:ext cx="1037153" cy="152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7003" y="2387084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SARIMA Model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57003" y="2835593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Short-term forecasting for operational decisions within weeks to months timeframe.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3" y="3706654"/>
            <a:ext cx="1037153" cy="152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7003" y="3914061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57003" y="4362569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Long-term strategic forecasting spanning months to years for planning initiatives.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43" y="5233630"/>
            <a:ext cx="1037153" cy="152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7003" y="5441037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Holt-Winters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57003" y="5889546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Triple exponential smoothing capturing level, trend, and seasonality components.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2443" y="6993969"/>
            <a:ext cx="769191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forecasting approach incorporating CPI, unemployment rates, fuel prices, and store attributes for enhanced accuracy.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2025-09-13T15:48:43Z</dcterms:created>
  <dcterms:modified xsi:type="dcterms:W3CDTF">2025-09-13T15:48:43Z</dcterms:modified>
</cp:coreProperties>
</file>